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111993-F898-4862-A1C8-7220307F6022}" v="6" dt="2021-03-13T07:58:33.6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14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9D58DA-4E99-4E41-906C-9B27DE4749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8FE2A45-75AA-46DB-9FD3-2C1126273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9CF02D-FDA1-4F3C-8370-7E7307D72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D6B4-92D9-42CD-ACB7-9F3B69197838}" type="datetimeFigureOut">
              <a:rPr kumimoji="1" lang="ja-JP" altLang="en-US" smtClean="0"/>
              <a:t>2022/12/11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8A22FD-1BC9-4DF3-B95C-2F4806E8F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7C7B1B-E7C2-47C3-AAC0-00C7E567F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545B-A8C5-40AD-ACAD-E427CEB98E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507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27D59A-0298-4DD0-8478-DD258ED44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06F25F-FE1D-4AF4-B8B9-E8159E664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7F47D6-23C0-4848-A118-A7EE45BCA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D6B4-92D9-42CD-ACB7-9F3B69197838}" type="datetimeFigureOut">
              <a:rPr kumimoji="1" lang="ja-JP" altLang="en-US" smtClean="0"/>
              <a:t>2022/12/11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4B1AAF-F695-4DE0-A227-70F5AE8A9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144FAB-3EE0-498B-930C-85077E200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545B-A8C5-40AD-ACAD-E427CEB98E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902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E318A05-DA21-4C73-B59D-256FDFF9F6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70E48B2-8B0C-4880-9A34-9F2103F7E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65954C-34DD-4E7F-8C78-02EED0CDE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D6B4-92D9-42CD-ACB7-9F3B69197838}" type="datetimeFigureOut">
              <a:rPr kumimoji="1" lang="ja-JP" altLang="en-US" smtClean="0"/>
              <a:t>2022/12/11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5839D2-A70A-4CB6-A6FF-EDEF55D23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E84180-3468-4363-8E4F-AA3904393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545B-A8C5-40AD-ACAD-E427CEB98E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197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90EDB6-1546-46C4-A49F-92C6D8FE0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C8C62C-D2C4-4520-8227-744C7C908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3B07C0-E508-4009-B8C3-DCD59D10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D6B4-92D9-42CD-ACB7-9F3B69197838}" type="datetimeFigureOut">
              <a:rPr kumimoji="1" lang="ja-JP" altLang="en-US" smtClean="0"/>
              <a:t>2022/12/11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AF95B1-E8F4-41CD-AC82-F9F456F87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D4FFCC-6E89-495F-8A99-8CB9E59BD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545B-A8C5-40AD-ACAD-E427CEB98E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31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270DE7-F1D7-4691-A7EB-8A62AD081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168BB3-F095-4DFD-88E3-176B04A3A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F6DBF9-E245-43E4-809A-DB842AE8B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D6B4-92D9-42CD-ACB7-9F3B69197838}" type="datetimeFigureOut">
              <a:rPr kumimoji="1" lang="ja-JP" altLang="en-US" smtClean="0"/>
              <a:t>2022/12/11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4A042E-4678-4372-B66B-604A20DE3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68A922-DAE8-4948-8891-53716DB1F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545B-A8C5-40AD-ACAD-E427CEB98E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48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F8F5CE-3969-4923-B744-43BEE63C2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6533A6-75DA-48E9-AE5E-4C32FCF79A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46BCF6-F085-4861-AEDE-406623FBC6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E08E3D9-E54B-4261-8243-F85D1C01D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D6B4-92D9-42CD-ACB7-9F3B69197838}" type="datetimeFigureOut">
              <a:rPr kumimoji="1" lang="ja-JP" altLang="en-US" smtClean="0"/>
              <a:t>2022/12/11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7F03A7-B7AA-4DB0-A783-48B7E5FBD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1E7A6DF-E42E-44B9-A7B9-9CC9971C5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545B-A8C5-40AD-ACAD-E427CEB98E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060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82722A-8F48-42A3-834C-0D97B1A2B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85AE41-6536-4F72-9992-C69F5FC6A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73BF61-98F6-4BF0-8E3E-E9D0532FB1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99B5E5B-7F0E-4170-883A-5E785021B6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0E1017D-8E59-48CC-811C-040BE85E75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39428D2-A770-4C33-A42A-A40D3847E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D6B4-92D9-42CD-ACB7-9F3B69197838}" type="datetimeFigureOut">
              <a:rPr kumimoji="1" lang="ja-JP" altLang="en-US" smtClean="0"/>
              <a:t>2022/12/11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16CF74F-2635-4550-8B92-40AA10157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EE2E090-D58F-47E2-8454-7189666D7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545B-A8C5-40AD-ACAD-E427CEB98E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881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20B99-D4E6-40D4-890C-8E1EDBA22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2BC25F5-2BBE-44B9-9F64-31107E2C5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D6B4-92D9-42CD-ACB7-9F3B69197838}" type="datetimeFigureOut">
              <a:rPr kumimoji="1" lang="ja-JP" altLang="en-US" smtClean="0"/>
              <a:t>2022/12/11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BBC1A5A-D549-4FBB-8589-56FC65C78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69B303-F957-435E-8682-314814FF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545B-A8C5-40AD-ACAD-E427CEB98E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71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8E3FA55-4CA3-454B-8B6E-929E03380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D6B4-92D9-42CD-ACB7-9F3B69197838}" type="datetimeFigureOut">
              <a:rPr kumimoji="1" lang="ja-JP" altLang="en-US" smtClean="0"/>
              <a:t>2022/12/11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6C7B4A2-9FBD-4B86-999E-27C1CFF5D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6F27C6C-17D6-439B-A1E7-1EB9CABAE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545B-A8C5-40AD-ACAD-E427CEB98E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89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54DFB9-5318-45C8-A4A2-8ECAA643E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FE4D9E-3B48-419B-B75E-5EE083105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C861C2-1A43-4076-89F3-4295185CB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E55D40-7F09-48BB-9B97-27486EAF2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D6B4-92D9-42CD-ACB7-9F3B69197838}" type="datetimeFigureOut">
              <a:rPr kumimoji="1" lang="ja-JP" altLang="en-US" smtClean="0"/>
              <a:t>2022/12/11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E66A943-416B-4866-9D1A-EBC33DEBE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6FD376-0F8B-4261-8E30-3B6D12127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545B-A8C5-40AD-ACAD-E427CEB98E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25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B5CBC3-0EB7-48AC-BFE1-629109A18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458A5D3-869C-4EFC-844B-342EDF2DBB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9FADA6B-C2FB-4310-A156-90D4BEE300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B7E67C-5740-4204-B627-BC908A821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D6B4-92D9-42CD-ACB7-9F3B69197838}" type="datetimeFigureOut">
              <a:rPr kumimoji="1" lang="ja-JP" altLang="en-US" smtClean="0"/>
              <a:t>2022/12/11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405A63-EF46-4141-93A3-E832B46C3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07D2FEA-5417-4B64-9B42-785BEC622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545B-A8C5-40AD-ACAD-E427CEB98E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848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D138E93-6F9D-4DDB-88C1-5EDE9B0FB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18D67-AD11-4BA1-8BE8-48DC17EA1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4415BA-5609-431D-BB21-D5F6114669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2D6B4-92D9-42CD-ACB7-9F3B69197838}" type="datetimeFigureOut">
              <a:rPr kumimoji="1" lang="ja-JP" altLang="en-US" smtClean="0"/>
              <a:t>2022/12/11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6BDDB7-E93E-498C-AAF3-0763BF6DDC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0EB2C2-3766-42F6-B709-8E1FB85040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F545B-A8C5-40AD-ACAD-E427CEB98E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0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正方形 が含まれている画像&#10;&#10;自動的に生成された説明">
            <a:extLst>
              <a:ext uri="{FF2B5EF4-FFF2-40B4-BE49-F238E27FC236}">
                <a16:creationId xmlns:a16="http://schemas.microsoft.com/office/drawing/2014/main" id="{95CBEE71-B355-4B5C-8648-4B44263903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5512" y="1625705"/>
            <a:ext cx="5232295" cy="5232295"/>
          </a:xfrm>
          <a:prstGeom prst="rect">
            <a:avLst/>
          </a:prstGeom>
        </p:spPr>
      </p:pic>
      <p:sp>
        <p:nvSpPr>
          <p:cNvPr id="4" name="タイトル 3">
            <a:extLst>
              <a:ext uri="{FF2B5EF4-FFF2-40B4-BE49-F238E27FC236}">
                <a16:creationId xmlns:a16="http://schemas.microsoft.com/office/drawing/2014/main" id="{96B0ADCA-BF8D-4161-BC1C-FACB8CBD58B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altLang="ja-JP" dirty="0">
                <a:solidFill>
                  <a:schemeClr val="bg1"/>
                </a:solidFill>
              </a:rPr>
              <a:t>3-1</a:t>
            </a:r>
            <a:r>
              <a:rPr lang="ja-JP" altLang="en-US" dirty="0">
                <a:solidFill>
                  <a:schemeClr val="bg1"/>
                </a:solidFill>
              </a:rPr>
              <a:t>　</a:t>
            </a:r>
            <a:r>
              <a:rPr lang="en-US" altLang="ja-JP" dirty="0">
                <a:solidFill>
                  <a:schemeClr val="bg1"/>
                </a:solidFill>
              </a:rPr>
              <a:t>Good morning!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908A11E2-A538-43C1-8AC4-257C5D68D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709" y="1778697"/>
            <a:ext cx="10515600" cy="494778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4000" dirty="0"/>
              <a:t> Nice to meet you.</a:t>
            </a:r>
            <a:r>
              <a:rPr kumimoji="1" lang="ja-JP" altLang="en-US" sz="4000" dirty="0"/>
              <a:t>　　</a:t>
            </a:r>
            <a:r>
              <a:rPr kumimoji="1" lang="ja-JP" altLang="en-US" sz="4000" dirty="0">
                <a:highlight>
                  <a:srgbClr val="FFFF00"/>
                </a:highlight>
              </a:rPr>
              <a:t>　</a:t>
            </a:r>
            <a:endParaRPr kumimoji="1" lang="en-US" altLang="ja-JP" sz="4000" dirty="0">
              <a:highlight>
                <a:srgbClr val="FFFF00"/>
              </a:highlight>
            </a:endParaRPr>
          </a:p>
          <a:p>
            <a:pPr>
              <a:lnSpc>
                <a:spcPct val="150000"/>
              </a:lnSpc>
            </a:pPr>
            <a:r>
              <a:rPr kumimoji="1" lang="en-US" altLang="ja-JP" sz="4000" dirty="0"/>
              <a:t> My name is </a:t>
            </a:r>
            <a:r>
              <a:rPr kumimoji="1" lang="en-US" altLang="ja-JP" sz="4000" dirty="0" err="1"/>
              <a:t>Thida</a:t>
            </a:r>
            <a:r>
              <a:rPr kumimoji="1" lang="en-US" altLang="ja-JP" sz="4000" dirty="0"/>
              <a:t>.</a:t>
            </a:r>
            <a:r>
              <a:rPr kumimoji="1" lang="ja-JP" altLang="en-US" sz="4000" dirty="0"/>
              <a:t>　</a:t>
            </a:r>
            <a:endParaRPr kumimoji="1" lang="en-US" altLang="ja-JP" dirty="0"/>
          </a:p>
          <a:p>
            <a:pPr>
              <a:lnSpc>
                <a:spcPct val="150000"/>
              </a:lnSpc>
            </a:pPr>
            <a:r>
              <a:rPr lang="en-US" altLang="ja-JP" sz="4000" dirty="0"/>
              <a:t> I</a:t>
            </a:r>
            <a:r>
              <a:rPr lang="ja-JP" altLang="en-US" sz="4000" dirty="0"/>
              <a:t> </a:t>
            </a:r>
            <a:r>
              <a:rPr lang="en-US" altLang="ja-JP" sz="4000" dirty="0"/>
              <a:t>am so happy to meet you.</a:t>
            </a:r>
            <a:r>
              <a:rPr lang="ja-JP" altLang="en-US" sz="4000" dirty="0"/>
              <a:t>　　　　　</a:t>
            </a:r>
            <a:endParaRPr lang="en-US" altLang="ja-JP" sz="4000" dirty="0"/>
          </a:p>
          <a:p>
            <a:pPr>
              <a:lnSpc>
                <a:spcPct val="150000"/>
              </a:lnSpc>
            </a:pPr>
            <a:r>
              <a:rPr lang="en-US" altLang="ja-JP" sz="4000" dirty="0"/>
              <a:t> May I have your name?</a:t>
            </a:r>
          </a:p>
          <a:p>
            <a:pPr>
              <a:lnSpc>
                <a:spcPct val="150000"/>
              </a:lnSpc>
            </a:pPr>
            <a:r>
              <a:rPr lang="en-US" altLang="ja-JP" sz="4000" dirty="0"/>
              <a:t> Where are you from?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ja-JP" sz="4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534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04"/>
    </mc:Choice>
    <mc:Fallback xmlns="">
      <p:transition spd="slow" advTm="36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49865B-0FAB-4E3E-8792-2829241E0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150" y="2003825"/>
            <a:ext cx="10553700" cy="3332264"/>
          </a:xfrm>
        </p:spPr>
        <p:txBody>
          <a:bodyPr>
            <a:normAutofit/>
          </a:bodyPr>
          <a:lstStyle/>
          <a:p>
            <a:r>
              <a:rPr lang="en-US" altLang="ja-JP" sz="4800" dirty="0"/>
              <a:t> Do you like Cambodia?</a:t>
            </a:r>
            <a:r>
              <a:rPr lang="ja-JP" altLang="en-US" sz="4800" dirty="0"/>
              <a:t>　　</a:t>
            </a:r>
            <a:endParaRPr lang="en-US" altLang="ja-JP" sz="4800" dirty="0"/>
          </a:p>
          <a:p>
            <a:r>
              <a:rPr lang="en-US" altLang="ja-JP" sz="4800" dirty="0"/>
              <a:t> Which country are you from?</a:t>
            </a:r>
          </a:p>
          <a:p>
            <a:r>
              <a:rPr lang="en-US" altLang="ja-JP" sz="4800" dirty="0"/>
              <a:t> I love your country very much.</a:t>
            </a:r>
          </a:p>
          <a:p>
            <a:r>
              <a:rPr lang="en-US" altLang="ja-JP" sz="4800" dirty="0"/>
              <a:t> Do you have time to talk with me?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229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27"/>
    </mc:Choice>
    <mc:Fallback xmlns="">
      <p:transition spd="slow" advTm="149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608571-1276-4A31-AA5A-592956759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051" y="507080"/>
            <a:ext cx="10619014" cy="53442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7200" b="1" dirty="0"/>
              <a:t>Greetings</a:t>
            </a:r>
            <a:r>
              <a:rPr kumimoji="1" lang="ja-JP" altLang="en-US" sz="3600" b="1" dirty="0"/>
              <a:t>　</a:t>
            </a:r>
            <a:r>
              <a:rPr kumimoji="1" lang="ja-JP" altLang="en-US" sz="3600" dirty="0"/>
              <a:t>　</a:t>
            </a:r>
            <a:endParaRPr kumimoji="1" lang="en-US" altLang="ja-JP" sz="3600" dirty="0">
              <a:solidFill>
                <a:schemeClr val="accent1"/>
              </a:solidFill>
            </a:endParaRPr>
          </a:p>
          <a:p>
            <a:pPr>
              <a:lnSpc>
                <a:spcPct val="100000"/>
              </a:lnSpc>
            </a:pPr>
            <a:endParaRPr lang="en-US" altLang="ja-JP" sz="3600" dirty="0"/>
          </a:p>
          <a:p>
            <a:r>
              <a:rPr kumimoji="1" lang="en-US" altLang="ja-JP" sz="3600" dirty="0"/>
              <a:t>Good</a:t>
            </a:r>
            <a:r>
              <a:rPr kumimoji="1" lang="ja-JP" altLang="en-US" sz="3600" dirty="0"/>
              <a:t> </a:t>
            </a:r>
            <a:r>
              <a:rPr kumimoji="1" lang="en-US" altLang="ja-JP" sz="3600" dirty="0"/>
              <a:t>morning,</a:t>
            </a:r>
            <a:r>
              <a:rPr kumimoji="1" lang="ja-JP" altLang="en-US" sz="3600" dirty="0"/>
              <a:t> </a:t>
            </a:r>
            <a:r>
              <a:rPr kumimoji="1" lang="en-US" altLang="ja-JP" sz="3600" dirty="0"/>
              <a:t>teacher.</a:t>
            </a:r>
            <a:r>
              <a:rPr kumimoji="1" lang="ja-JP" altLang="en-US" sz="3600" dirty="0"/>
              <a:t>　</a:t>
            </a:r>
            <a:endParaRPr kumimoji="1" lang="en-US" altLang="ja-JP" sz="2000" dirty="0">
              <a:solidFill>
                <a:schemeClr val="accent1"/>
              </a:solidFill>
            </a:endParaRPr>
          </a:p>
          <a:p>
            <a:r>
              <a:rPr lang="en-US" altLang="ja-JP" sz="3600" dirty="0"/>
              <a:t>How</a:t>
            </a:r>
            <a:r>
              <a:rPr lang="ja-JP" altLang="en-US" sz="3600" dirty="0"/>
              <a:t> </a:t>
            </a:r>
            <a:r>
              <a:rPr lang="en-US" altLang="ja-JP" sz="3600" dirty="0"/>
              <a:t>are</a:t>
            </a:r>
            <a:r>
              <a:rPr lang="ja-JP" altLang="en-US" sz="3600" dirty="0"/>
              <a:t> </a:t>
            </a:r>
            <a:r>
              <a:rPr lang="en-US" altLang="ja-JP" sz="3600" dirty="0"/>
              <a:t>you?</a:t>
            </a:r>
          </a:p>
          <a:p>
            <a:r>
              <a:rPr lang="en-US" altLang="ja-JP" sz="3600" dirty="0"/>
              <a:t>W</a:t>
            </a:r>
            <a:r>
              <a:rPr kumimoji="1" lang="en-US" altLang="ja-JP" sz="3600" dirty="0"/>
              <a:t>e are studying </a:t>
            </a:r>
            <a:r>
              <a:rPr lang="en-US" altLang="ja-JP" sz="3600" dirty="0"/>
              <a:t>English with you.</a:t>
            </a:r>
          </a:p>
          <a:p>
            <a:r>
              <a:rPr lang="en-US" altLang="ja-JP" sz="3600" dirty="0"/>
              <a:t>W</a:t>
            </a:r>
            <a:r>
              <a:rPr kumimoji="1" lang="en-US" altLang="ja-JP" sz="3600" dirty="0"/>
              <a:t>e are so happy to study English.</a:t>
            </a:r>
          </a:p>
          <a:p>
            <a:r>
              <a:rPr kumimoji="1" lang="en-US" altLang="ja-JP" sz="3600" dirty="0"/>
              <a:t>Would you </a:t>
            </a:r>
            <a:r>
              <a:rPr lang="en-US" altLang="ja-JP" sz="3600" dirty="0"/>
              <a:t>lead us?</a:t>
            </a:r>
          </a:p>
          <a:p>
            <a:r>
              <a:rPr lang="en-US" altLang="ja-JP" sz="3600" dirty="0"/>
              <a:t>The more, the better.</a:t>
            </a:r>
          </a:p>
          <a:p>
            <a:r>
              <a:rPr lang="en-US" altLang="ja-JP" sz="3600" dirty="0"/>
              <a:t>We will study hard.</a:t>
            </a:r>
          </a:p>
          <a:p>
            <a:endParaRPr kumimoji="1" lang="en-US" altLang="ja-JP" sz="3600" dirty="0"/>
          </a:p>
          <a:p>
            <a:endParaRPr kumimoji="1" lang="ja-JP" alt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0203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02"/>
    </mc:Choice>
    <mc:Fallback xmlns="">
      <p:transition spd="slow" advTm="52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112E4BC4-D17E-4A87-BF1F-203794436891}"/>
              </a:ext>
            </a:extLst>
          </p:cNvPr>
          <p:cNvSpPr txBox="1">
            <a:spLocks/>
          </p:cNvSpPr>
          <p:nvPr/>
        </p:nvSpPr>
        <p:spPr>
          <a:xfrm>
            <a:off x="432179" y="218813"/>
            <a:ext cx="11327641" cy="10772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dirty="0"/>
              <a:t>Interaction: </a:t>
            </a:r>
            <a:r>
              <a:rPr lang="en-US" altLang="ja-JP" b="1" dirty="0"/>
              <a:t>How are you?</a:t>
            </a:r>
            <a:r>
              <a:rPr lang="en-US" altLang="ja-JP" dirty="0"/>
              <a:t> </a:t>
            </a:r>
            <a:br>
              <a:rPr lang="en-US" altLang="ja-JP" dirty="0"/>
            </a:br>
            <a:r>
              <a:rPr lang="en-US" altLang="ja-JP" sz="4400" b="1" dirty="0"/>
              <a:t>Repeat 2 or 3 times, in order.</a:t>
            </a:r>
            <a:r>
              <a:rPr lang="ja-JP" altLang="en-US" sz="4400" b="1" dirty="0"/>
              <a:t>　</a:t>
            </a:r>
            <a:r>
              <a:rPr lang="en-US" altLang="ja-JP" sz="4400" b="1" dirty="0"/>
              <a:t>4 people</a:t>
            </a:r>
            <a:r>
              <a:rPr lang="ja-JP" altLang="en-US" sz="4400" b="1" dirty="0"/>
              <a:t>　</a:t>
            </a:r>
            <a:endParaRPr lang="ja-JP" altLang="en-US" sz="2700" b="1" dirty="0"/>
          </a:p>
        </p:txBody>
      </p:sp>
      <p:sp>
        <p:nvSpPr>
          <p:cNvPr id="5" name="正方形/長方形 7">
            <a:extLst>
              <a:ext uri="{FF2B5EF4-FFF2-40B4-BE49-F238E27FC236}">
                <a16:creationId xmlns:a16="http://schemas.microsoft.com/office/drawing/2014/main" id="{939291C0-64E9-4E63-B7D6-85067F253B41}"/>
              </a:ext>
            </a:extLst>
          </p:cNvPr>
          <p:cNvSpPr/>
          <p:nvPr/>
        </p:nvSpPr>
        <p:spPr>
          <a:xfrm>
            <a:off x="3970909" y="1393391"/>
            <a:ext cx="3767959" cy="977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en-US" altLang="ja-JP" b="1" dirty="0"/>
          </a:p>
          <a:p>
            <a:pPr lvl="0" algn="ctr"/>
            <a:r>
              <a:rPr lang="en-US" altLang="ja-JP" sz="2400" b="1" dirty="0"/>
              <a:t>Hello. How are you?</a:t>
            </a:r>
          </a:p>
          <a:p>
            <a:pPr algn="ctr"/>
            <a:endParaRPr kumimoji="1" lang="ja-JP" altLang="en-US" dirty="0"/>
          </a:p>
        </p:txBody>
      </p:sp>
      <p:sp>
        <p:nvSpPr>
          <p:cNvPr id="6" name="正方形/長方形 16">
            <a:extLst>
              <a:ext uri="{FF2B5EF4-FFF2-40B4-BE49-F238E27FC236}">
                <a16:creationId xmlns:a16="http://schemas.microsoft.com/office/drawing/2014/main" id="{849F08AB-6D0A-4260-BC6C-6E92BEA6539C}"/>
              </a:ext>
            </a:extLst>
          </p:cNvPr>
          <p:cNvSpPr/>
          <p:nvPr/>
        </p:nvSpPr>
        <p:spPr>
          <a:xfrm>
            <a:off x="1243475" y="3216166"/>
            <a:ext cx="3767959" cy="11902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altLang="ja-JP" sz="2400" b="1" dirty="0"/>
              <a:t>I am fine and you?</a:t>
            </a:r>
          </a:p>
          <a:p>
            <a:pPr lvl="0" algn="ctr"/>
            <a:r>
              <a:rPr lang="en-US" altLang="ja-JP" sz="2400" b="1" dirty="0"/>
              <a:t>Where are you from? </a:t>
            </a:r>
            <a:endParaRPr lang="en-US" altLang="ja-JP" sz="2400" dirty="0"/>
          </a:p>
        </p:txBody>
      </p:sp>
      <p:sp>
        <p:nvSpPr>
          <p:cNvPr id="7" name="正方形/長方形 17">
            <a:extLst>
              <a:ext uri="{FF2B5EF4-FFF2-40B4-BE49-F238E27FC236}">
                <a16:creationId xmlns:a16="http://schemas.microsoft.com/office/drawing/2014/main" id="{A3B4A805-3C3D-4572-A47A-2AFBE77351CD}"/>
              </a:ext>
            </a:extLst>
          </p:cNvPr>
          <p:cNvSpPr/>
          <p:nvPr/>
        </p:nvSpPr>
        <p:spPr>
          <a:xfrm>
            <a:off x="3547241" y="5096683"/>
            <a:ext cx="3957145" cy="135583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altLang="ja-JP" sz="2400" b="1" dirty="0"/>
              <a:t>I am from Nagoya, Japan.</a:t>
            </a:r>
            <a:endParaRPr lang="en-US" altLang="ja-JP" sz="2400" dirty="0"/>
          </a:p>
          <a:p>
            <a:pPr lvl="0" algn="ctr"/>
            <a:r>
              <a:rPr lang="en-US" altLang="ja-JP" sz="2400" b="1" dirty="0"/>
              <a:t>Do you like my country? </a:t>
            </a:r>
          </a:p>
        </p:txBody>
      </p:sp>
      <p:sp>
        <p:nvSpPr>
          <p:cNvPr id="8" name="正方形/長方形 18">
            <a:extLst>
              <a:ext uri="{FF2B5EF4-FFF2-40B4-BE49-F238E27FC236}">
                <a16:creationId xmlns:a16="http://schemas.microsoft.com/office/drawing/2014/main" id="{DA24432B-CA03-4091-8CCF-8EBD42E7283A}"/>
              </a:ext>
            </a:extLst>
          </p:cNvPr>
          <p:cNvSpPr/>
          <p:nvPr/>
        </p:nvSpPr>
        <p:spPr>
          <a:xfrm>
            <a:off x="6963104" y="3357999"/>
            <a:ext cx="3767959" cy="11291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ts val="2000"/>
              </a:lnSpc>
            </a:pPr>
            <a:r>
              <a:rPr lang="en-US" altLang="ja-JP" sz="2400" b="1" dirty="0"/>
              <a:t>Yes, I love it very much.</a:t>
            </a:r>
          </a:p>
          <a:p>
            <a:pPr lvl="0" algn="ctr">
              <a:lnSpc>
                <a:spcPts val="2000"/>
              </a:lnSpc>
            </a:pPr>
            <a:r>
              <a:rPr lang="en-US" altLang="ja-JP" sz="2400" b="1" dirty="0"/>
              <a:t>Do you have time to talk with me?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矢印: 右 2">
            <a:extLst>
              <a:ext uri="{FF2B5EF4-FFF2-40B4-BE49-F238E27FC236}">
                <a16:creationId xmlns:a16="http://schemas.microsoft.com/office/drawing/2014/main" id="{77BF622D-0778-4A0E-9ABF-B560BAD2BD88}"/>
              </a:ext>
            </a:extLst>
          </p:cNvPr>
          <p:cNvSpPr/>
          <p:nvPr/>
        </p:nvSpPr>
        <p:spPr>
          <a:xfrm rot="7478045">
            <a:off x="3704897" y="2641430"/>
            <a:ext cx="662151" cy="419644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0" name="矢印: 右 8">
            <a:extLst>
              <a:ext uri="{FF2B5EF4-FFF2-40B4-BE49-F238E27FC236}">
                <a16:creationId xmlns:a16="http://schemas.microsoft.com/office/drawing/2014/main" id="{24411B3E-2EF0-4189-A578-981EE09949DE}"/>
              </a:ext>
            </a:extLst>
          </p:cNvPr>
          <p:cNvSpPr/>
          <p:nvPr/>
        </p:nvSpPr>
        <p:spPr>
          <a:xfrm rot="3271417">
            <a:off x="4218100" y="4557833"/>
            <a:ext cx="662151" cy="419644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1" name="矢印: 右 9">
            <a:extLst>
              <a:ext uri="{FF2B5EF4-FFF2-40B4-BE49-F238E27FC236}">
                <a16:creationId xmlns:a16="http://schemas.microsoft.com/office/drawing/2014/main" id="{2CC5BC78-4441-4EA5-8E8E-29C0EFF7645C}"/>
              </a:ext>
            </a:extLst>
          </p:cNvPr>
          <p:cNvSpPr/>
          <p:nvPr/>
        </p:nvSpPr>
        <p:spPr>
          <a:xfrm rot="19087977">
            <a:off x="7559897" y="4573854"/>
            <a:ext cx="662151" cy="419644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2" name="矢印: 右 10">
            <a:extLst>
              <a:ext uri="{FF2B5EF4-FFF2-40B4-BE49-F238E27FC236}">
                <a16:creationId xmlns:a16="http://schemas.microsoft.com/office/drawing/2014/main" id="{B0621C08-C61F-4EC1-9546-EFE58CBEAF50}"/>
              </a:ext>
            </a:extLst>
          </p:cNvPr>
          <p:cNvSpPr/>
          <p:nvPr/>
        </p:nvSpPr>
        <p:spPr>
          <a:xfrm rot="13266473">
            <a:off x="7407167" y="2715447"/>
            <a:ext cx="835416" cy="419644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024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83|2.786|3.156|3.764|2.92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25|3.352|3.194|3.3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58|1.02|3.475|4.983|6.427001|6.216999|4.013|5.074999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175</Words>
  <Application>Microsoft Office PowerPoint</Application>
  <PresentationFormat>ワイド画面</PresentationFormat>
  <Paragraphs>28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3-1　Good morning!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kageto makoto</dc:creator>
  <cp:lastModifiedBy>kageto makoto</cp:lastModifiedBy>
  <cp:revision>15</cp:revision>
  <dcterms:created xsi:type="dcterms:W3CDTF">2020-10-28T01:29:29Z</dcterms:created>
  <dcterms:modified xsi:type="dcterms:W3CDTF">2022-12-10T23:19:39Z</dcterms:modified>
</cp:coreProperties>
</file>